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76"/>
    <p:restoredTop sz="96405"/>
  </p:normalViewPr>
  <p:slideViewPr>
    <p:cSldViewPr snapToGrid="0" snapToObjects="1">
      <p:cViewPr varScale="1">
        <p:scale>
          <a:sx n="93" d="100"/>
          <a:sy n="93" d="100"/>
        </p:scale>
        <p:origin x="69" y="3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C08D-1AE1-0B49-A92B-AB011F81C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141632-A0FB-394C-A4A5-BE0B7B97B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BECD0-4129-1E4B-A543-23A55F655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1198-76E0-2A4E-9C9A-EE63F2A2E7F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19B28-15D2-BD4E-8772-81C4869BB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173EA-1CFF-5F4C-85D5-9A0C17F8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0A85-929C-DA45-869B-C68D830B9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7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661D1-2155-3C40-B1E3-0785D7FDE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C855A-54EF-EF4C-94B9-5331B8FE2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2BDF0-8BB5-3945-9BAD-C542BACD8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1198-76E0-2A4E-9C9A-EE63F2A2E7F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2D71C-7834-9D45-9E95-190172966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35896-AB09-994D-B4CE-484145F3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0A85-929C-DA45-869B-C68D830B9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5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4139F5-5188-F24B-9227-AB5D8BCF0E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199E56-A871-6644-BA32-05D6616B8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31628-AF7D-DB4B-833E-5C727C135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1198-76E0-2A4E-9C9A-EE63F2A2E7F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4F032-0266-DE4B-8381-9A2D62E19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20687-430E-4741-A60F-9BD7FFA5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0A85-929C-DA45-869B-C68D830B9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8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5D48-33F4-5447-9081-C91E5D57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2705E-587D-B244-8946-9CD4200AD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00544-EAD5-694E-AA15-36545FDB6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1198-76E0-2A4E-9C9A-EE63F2A2E7F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6D331-AE78-1547-AD75-2ADB8408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288AB-7F6B-EF48-84FB-E95A957CC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0A85-929C-DA45-869B-C68D830B9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4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93012-C331-9748-A81D-5BE48BB5F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0B115-389C-914E-B7AE-0A91130A7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D0493-4578-9840-869F-942674FBF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1198-76E0-2A4E-9C9A-EE63F2A2E7F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EB9DD-4AE2-7841-B1F7-648E945F7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D471B-2B13-5C40-94C1-A46AA0B36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0A85-929C-DA45-869B-C68D830B9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3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A2335-C231-6840-9846-082DFD59C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FADC8-13B0-B84A-9165-336CD6484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596CA9-E68B-204F-8596-B446E0B18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FE189-BBF7-0343-81BB-D1BA61992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1198-76E0-2A4E-9C9A-EE63F2A2E7F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D838F-27C3-4347-9C58-D9F5EF6D3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79B88-1B1A-9447-ADAE-AAACC3500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0A85-929C-DA45-869B-C68D830B9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5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1FBA7-93A2-4340-B3F1-B407A1F60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B4D6B-42AE-7049-B6D3-CB1AF4901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2CB9A-374C-D844-84E1-823C74FA0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46AD09-948B-0A4E-80F0-FF422CBA95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EBE2B3-DE8C-BA4A-949C-118FAA353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F44900-1E85-024F-BE4E-C8E78A893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1198-76E0-2A4E-9C9A-EE63F2A2E7F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8F4114-58F5-F240-BD93-34EEB90F6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6E5765-B956-C548-8C8A-2E1143295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0A85-929C-DA45-869B-C68D830B9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4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68195-A7CD-5546-B7B9-2CF07822A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0F89E2-382D-2D40-8811-9FC05A742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1198-76E0-2A4E-9C9A-EE63F2A2E7F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7B8CCE-7074-F947-AD27-CB77B350E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D779C0-916A-284F-851B-D32B9D0C7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0A85-929C-DA45-869B-C68D830B9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C44BC5-B812-6340-9202-E0AC0E2E8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1198-76E0-2A4E-9C9A-EE63F2A2E7F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1B97EA-09AF-BB45-B821-524093D3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51773C-6244-8D41-8561-6D284D0E9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0A85-929C-DA45-869B-C68D830B9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928A3-98F6-B844-BF91-8B824F96B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C14BD-B82A-3040-88EB-8E31BB2D2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09A99-86BA-8942-9908-771AA65AB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0EF86-247A-5444-B071-6712F1A1D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1198-76E0-2A4E-9C9A-EE63F2A2E7F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BD5DD-5738-BA40-93E6-59044CD4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9CD5A-A87E-1C4F-A39F-6B492A57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0A85-929C-DA45-869B-C68D830B9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9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29D04-B437-5C4D-98BA-5E8180785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03F69-3380-5B49-A636-3453E6606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E8BC27-132B-B442-A965-6443466F1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61D333-2329-1A41-A22F-078E9DAF8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1198-76E0-2A4E-9C9A-EE63F2A2E7F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0FFD5-5941-8147-9623-CD382B42B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A02AB-BB69-2040-98AB-BF1270FAA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0A85-929C-DA45-869B-C68D830B9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0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77B77C-F77C-524C-A547-98531F84C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CC90B-C579-3745-B9ED-F065B83C3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26FE3-AC54-CA4E-8B62-DE229A5775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01198-76E0-2A4E-9C9A-EE63F2A2E7F1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212AE-196F-824A-B461-15BAE74F47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68BA1-F543-6745-B961-1E32757F7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E0A85-929C-DA45-869B-C68D830B9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2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22B512-850D-2D4A-8E3E-D20E790A8414}"/>
              </a:ext>
            </a:extLst>
          </p:cNvPr>
          <p:cNvSpPr/>
          <p:nvPr/>
        </p:nvSpPr>
        <p:spPr>
          <a:xfrm>
            <a:off x="2279725" y="1235403"/>
            <a:ext cx="785192" cy="114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DNA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706817-AE91-964E-8CC3-3D1DF273B7D8}"/>
              </a:ext>
            </a:extLst>
          </p:cNvPr>
          <p:cNvSpPr/>
          <p:nvPr/>
        </p:nvSpPr>
        <p:spPr>
          <a:xfrm>
            <a:off x="2279725" y="1700888"/>
            <a:ext cx="1422953" cy="114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RNA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805567-2F86-1544-AE32-03224179DC69}"/>
              </a:ext>
            </a:extLst>
          </p:cNvPr>
          <p:cNvSpPr/>
          <p:nvPr/>
        </p:nvSpPr>
        <p:spPr>
          <a:xfrm>
            <a:off x="1807617" y="1235403"/>
            <a:ext cx="472108" cy="1143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BCD0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C30F18-6977-9C48-B9AA-6D336FBC6DC4}"/>
              </a:ext>
            </a:extLst>
          </p:cNvPr>
          <p:cNvSpPr/>
          <p:nvPr/>
        </p:nvSpPr>
        <p:spPr>
          <a:xfrm>
            <a:off x="1807618" y="1700888"/>
            <a:ext cx="472108" cy="1143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BCD0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5711A5-474D-754A-9C39-992EFD4F09C2}"/>
              </a:ext>
            </a:extLst>
          </p:cNvPr>
          <p:cNvSpPr/>
          <p:nvPr/>
        </p:nvSpPr>
        <p:spPr>
          <a:xfrm>
            <a:off x="1335509" y="1235403"/>
            <a:ext cx="472108" cy="114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BCD1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EB9A48-C221-294A-987B-D738266E2E03}"/>
              </a:ext>
            </a:extLst>
          </p:cNvPr>
          <p:cNvSpPr/>
          <p:nvPr/>
        </p:nvSpPr>
        <p:spPr>
          <a:xfrm>
            <a:off x="863401" y="1235403"/>
            <a:ext cx="472108" cy="1143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BCD2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60228B-47AD-3D4E-95AB-A30763E354D4}"/>
              </a:ext>
            </a:extLst>
          </p:cNvPr>
          <p:cNvSpPr/>
          <p:nvPr/>
        </p:nvSpPr>
        <p:spPr>
          <a:xfrm>
            <a:off x="1335510" y="1700888"/>
            <a:ext cx="472108" cy="114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BCD1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A09C95-0336-324F-BA6F-CB4369F08260}"/>
              </a:ext>
            </a:extLst>
          </p:cNvPr>
          <p:cNvSpPr/>
          <p:nvPr/>
        </p:nvSpPr>
        <p:spPr>
          <a:xfrm>
            <a:off x="863402" y="1700888"/>
            <a:ext cx="472108" cy="1143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BCD2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6F6208-8CCB-E246-A9EF-E21ED9BEEDB3}"/>
              </a:ext>
            </a:extLst>
          </p:cNvPr>
          <p:cNvSpPr txBox="1"/>
          <p:nvPr/>
        </p:nvSpPr>
        <p:spPr>
          <a:xfrm>
            <a:off x="879073" y="1432962"/>
            <a:ext cx="5229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55-57 bp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99EF1D-18BB-4942-9012-2FB8DA945CFC}"/>
              </a:ext>
            </a:extLst>
          </p:cNvPr>
          <p:cNvSpPr txBox="1"/>
          <p:nvPr/>
        </p:nvSpPr>
        <p:spPr>
          <a:xfrm>
            <a:off x="1377750" y="1432962"/>
            <a:ext cx="3876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37 bp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3F6819-8FAE-044D-B4C7-E319D163E9C0}"/>
              </a:ext>
            </a:extLst>
          </p:cNvPr>
          <p:cNvSpPr txBox="1"/>
          <p:nvPr/>
        </p:nvSpPr>
        <p:spPr>
          <a:xfrm>
            <a:off x="1884555" y="1902641"/>
            <a:ext cx="60196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28 bp</a:t>
            </a: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F470167E-672E-D44F-B60A-1800B41666CB}"/>
              </a:ext>
            </a:extLst>
          </p:cNvPr>
          <p:cNvSpPr/>
          <p:nvPr/>
        </p:nvSpPr>
        <p:spPr>
          <a:xfrm rot="5400000">
            <a:off x="1048516" y="1190693"/>
            <a:ext cx="114300" cy="459685"/>
          </a:xfrm>
          <a:prstGeom prst="rightBrac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930DF996-67D5-9A4B-BF10-374695BDAB35}"/>
              </a:ext>
            </a:extLst>
          </p:cNvPr>
          <p:cNvSpPr/>
          <p:nvPr/>
        </p:nvSpPr>
        <p:spPr>
          <a:xfrm rot="5400000">
            <a:off x="1514411" y="1190694"/>
            <a:ext cx="114300" cy="459685"/>
          </a:xfrm>
          <a:prstGeom prst="rightBrac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DD645B1E-B5C3-BE4C-B552-D6EC6E5A5648}"/>
              </a:ext>
            </a:extLst>
          </p:cNvPr>
          <p:cNvSpPr/>
          <p:nvPr/>
        </p:nvSpPr>
        <p:spPr>
          <a:xfrm rot="5400000">
            <a:off x="1980786" y="1658768"/>
            <a:ext cx="114300" cy="459685"/>
          </a:xfrm>
          <a:prstGeom prst="rightBrac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F9DCABBE-428F-474F-AAAB-157F0D1485DC}"/>
              </a:ext>
            </a:extLst>
          </p:cNvPr>
          <p:cNvSpPr/>
          <p:nvPr/>
        </p:nvSpPr>
        <p:spPr>
          <a:xfrm rot="16200000">
            <a:off x="1048517" y="1404753"/>
            <a:ext cx="114300" cy="459685"/>
          </a:xfrm>
          <a:prstGeom prst="rightBrac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DD99EB04-5A71-4E4F-9099-1FBBEAE17EF5}"/>
              </a:ext>
            </a:extLst>
          </p:cNvPr>
          <p:cNvSpPr/>
          <p:nvPr/>
        </p:nvSpPr>
        <p:spPr>
          <a:xfrm rot="16200000">
            <a:off x="1514412" y="1404754"/>
            <a:ext cx="114300" cy="459685"/>
          </a:xfrm>
          <a:prstGeom prst="rightBrac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5F8141C7-60DE-FB49-8532-59D1C303E2BE}"/>
              </a:ext>
            </a:extLst>
          </p:cNvPr>
          <p:cNvSpPr/>
          <p:nvPr/>
        </p:nvSpPr>
        <p:spPr>
          <a:xfrm rot="16200000">
            <a:off x="2621611" y="773844"/>
            <a:ext cx="113017" cy="773598"/>
          </a:xfrm>
          <a:prstGeom prst="rightBrac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Brace 26">
            <a:extLst>
              <a:ext uri="{FF2B5EF4-FFF2-40B4-BE49-F238E27FC236}">
                <a16:creationId xmlns:a16="http://schemas.microsoft.com/office/drawing/2014/main" id="{15A546EE-C4BC-6E4E-992F-9762D821762E}"/>
              </a:ext>
            </a:extLst>
          </p:cNvPr>
          <p:cNvSpPr/>
          <p:nvPr/>
        </p:nvSpPr>
        <p:spPr>
          <a:xfrm rot="5400000">
            <a:off x="2934050" y="1170003"/>
            <a:ext cx="114301" cy="1422953"/>
          </a:xfrm>
          <a:prstGeom prst="rightBrac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ADE942D-793E-2A45-8369-A9A5094D283A}"/>
              </a:ext>
            </a:extLst>
          </p:cNvPr>
          <p:cNvSpPr txBox="1"/>
          <p:nvPr/>
        </p:nvSpPr>
        <p:spPr>
          <a:xfrm>
            <a:off x="2705902" y="2289239"/>
            <a:ext cx="9971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Preamplification Tag</a:t>
            </a:r>
          </a:p>
          <a:p>
            <a:pPr algn="ctr"/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43 bp</a:t>
            </a:r>
          </a:p>
        </p:txBody>
      </p:sp>
      <p:sp>
        <p:nvSpPr>
          <p:cNvPr id="59" name="Right Brace 58">
            <a:extLst>
              <a:ext uri="{FF2B5EF4-FFF2-40B4-BE49-F238E27FC236}">
                <a16:creationId xmlns:a16="http://schemas.microsoft.com/office/drawing/2014/main" id="{2FD881F9-19FE-8C48-A140-9EB11F603EEF}"/>
              </a:ext>
            </a:extLst>
          </p:cNvPr>
          <p:cNvSpPr/>
          <p:nvPr/>
        </p:nvSpPr>
        <p:spPr>
          <a:xfrm rot="16200000">
            <a:off x="3147334" y="2300337"/>
            <a:ext cx="114300" cy="590072"/>
          </a:xfrm>
          <a:prstGeom prst="rightBrac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0D19F5D0-BAB6-DA4B-A06A-D7014E16248E}"/>
              </a:ext>
            </a:extLst>
          </p:cNvPr>
          <p:cNvSpPr/>
          <p:nvPr/>
        </p:nvSpPr>
        <p:spPr>
          <a:xfrm>
            <a:off x="10535156" y="2710579"/>
            <a:ext cx="776431" cy="463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3ECD5AE-B5AE-C348-BD2F-1C5070F2D615}"/>
              </a:ext>
            </a:extLst>
          </p:cNvPr>
          <p:cNvSpPr/>
          <p:nvPr/>
        </p:nvSpPr>
        <p:spPr>
          <a:xfrm>
            <a:off x="10063049" y="2710579"/>
            <a:ext cx="472108" cy="4638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9D3E60A-A793-294C-821E-F8F571CAE758}"/>
              </a:ext>
            </a:extLst>
          </p:cNvPr>
          <p:cNvSpPr/>
          <p:nvPr/>
        </p:nvSpPr>
        <p:spPr>
          <a:xfrm>
            <a:off x="9590941" y="2710579"/>
            <a:ext cx="472108" cy="46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E91FA64-E6B6-104B-BF60-98CA2AFB1649}"/>
              </a:ext>
            </a:extLst>
          </p:cNvPr>
          <p:cNvSpPr/>
          <p:nvPr/>
        </p:nvSpPr>
        <p:spPr>
          <a:xfrm>
            <a:off x="9118833" y="2710579"/>
            <a:ext cx="472108" cy="46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034CD870-7920-CE4C-9F3C-492D1738B61A}"/>
              </a:ext>
            </a:extLst>
          </p:cNvPr>
          <p:cNvSpPr/>
          <p:nvPr/>
        </p:nvSpPr>
        <p:spPr>
          <a:xfrm>
            <a:off x="2124256" y="2646688"/>
            <a:ext cx="785192" cy="463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830EAB8-75B3-7840-8E6F-B366E4758C73}"/>
              </a:ext>
            </a:extLst>
          </p:cNvPr>
          <p:cNvSpPr/>
          <p:nvPr/>
        </p:nvSpPr>
        <p:spPr>
          <a:xfrm>
            <a:off x="1652148" y="2646688"/>
            <a:ext cx="472108" cy="463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1833FF1-0F5B-DE4D-90F8-E66D51E9DF1A}"/>
              </a:ext>
            </a:extLst>
          </p:cNvPr>
          <p:cNvSpPr/>
          <p:nvPr/>
        </p:nvSpPr>
        <p:spPr>
          <a:xfrm>
            <a:off x="1180040" y="2646688"/>
            <a:ext cx="472108" cy="46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E411358-DCC7-2340-BC8C-1B332E6A1A08}"/>
              </a:ext>
            </a:extLst>
          </p:cNvPr>
          <p:cNvSpPr/>
          <p:nvPr/>
        </p:nvSpPr>
        <p:spPr>
          <a:xfrm>
            <a:off x="707932" y="2646688"/>
            <a:ext cx="472108" cy="46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C9C6E9D-68AC-1645-84BA-38B970461305}"/>
              </a:ext>
            </a:extLst>
          </p:cNvPr>
          <p:cNvSpPr/>
          <p:nvPr/>
        </p:nvSpPr>
        <p:spPr>
          <a:xfrm>
            <a:off x="2909448" y="2646688"/>
            <a:ext cx="177248" cy="463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49BAD045-FCE0-3A4E-898C-5740F8A8C585}"/>
              </a:ext>
            </a:extLst>
          </p:cNvPr>
          <p:cNvSpPr/>
          <p:nvPr/>
        </p:nvSpPr>
        <p:spPr>
          <a:xfrm>
            <a:off x="3086695" y="2646688"/>
            <a:ext cx="407505" cy="463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6E228B3E-3BF5-284C-98EF-CE8ED2577DA2}"/>
              </a:ext>
            </a:extLst>
          </p:cNvPr>
          <p:cNvSpPr/>
          <p:nvPr/>
        </p:nvSpPr>
        <p:spPr>
          <a:xfrm>
            <a:off x="2237727" y="2761379"/>
            <a:ext cx="785192" cy="463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959F89CF-81EA-4C44-9E21-0CAEDA2CD69E}"/>
              </a:ext>
            </a:extLst>
          </p:cNvPr>
          <p:cNvSpPr/>
          <p:nvPr/>
        </p:nvSpPr>
        <p:spPr>
          <a:xfrm>
            <a:off x="1765619" y="2761379"/>
            <a:ext cx="472108" cy="463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3F0D2F95-9986-D047-AD46-4C32460F1BEC}"/>
              </a:ext>
            </a:extLst>
          </p:cNvPr>
          <p:cNvSpPr/>
          <p:nvPr/>
        </p:nvSpPr>
        <p:spPr>
          <a:xfrm>
            <a:off x="1293511" y="2761379"/>
            <a:ext cx="472108" cy="46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6C8A555-4156-7643-9FC0-354A5E560C1B}"/>
              </a:ext>
            </a:extLst>
          </p:cNvPr>
          <p:cNvSpPr/>
          <p:nvPr/>
        </p:nvSpPr>
        <p:spPr>
          <a:xfrm>
            <a:off x="821403" y="2761379"/>
            <a:ext cx="472108" cy="46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735D1696-7059-914A-8968-839FB6CE1999}"/>
              </a:ext>
            </a:extLst>
          </p:cNvPr>
          <p:cNvSpPr/>
          <p:nvPr/>
        </p:nvSpPr>
        <p:spPr>
          <a:xfrm>
            <a:off x="3022919" y="2761379"/>
            <a:ext cx="177248" cy="463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705A993F-6421-0B4D-9854-1A5B64A1A11F}"/>
              </a:ext>
            </a:extLst>
          </p:cNvPr>
          <p:cNvSpPr/>
          <p:nvPr/>
        </p:nvSpPr>
        <p:spPr>
          <a:xfrm>
            <a:off x="3200166" y="2761379"/>
            <a:ext cx="407505" cy="463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C2D7FA96-FD8A-D64E-B895-D912198900CB}"/>
              </a:ext>
            </a:extLst>
          </p:cNvPr>
          <p:cNvSpPr/>
          <p:nvPr/>
        </p:nvSpPr>
        <p:spPr>
          <a:xfrm>
            <a:off x="2066909" y="2923759"/>
            <a:ext cx="1422953" cy="463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E2865E8-5A49-7047-A2E4-9B2DA0528574}"/>
              </a:ext>
            </a:extLst>
          </p:cNvPr>
          <p:cNvSpPr/>
          <p:nvPr/>
        </p:nvSpPr>
        <p:spPr>
          <a:xfrm>
            <a:off x="1594802" y="2923759"/>
            <a:ext cx="472108" cy="4638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36D7A049-54FE-1343-86A7-79832E34D86F}"/>
              </a:ext>
            </a:extLst>
          </p:cNvPr>
          <p:cNvSpPr/>
          <p:nvPr/>
        </p:nvSpPr>
        <p:spPr>
          <a:xfrm>
            <a:off x="1122694" y="2923759"/>
            <a:ext cx="472108" cy="46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85C0DE2-FFFA-684F-8BA3-6E97001335E1}"/>
              </a:ext>
            </a:extLst>
          </p:cNvPr>
          <p:cNvSpPr/>
          <p:nvPr/>
        </p:nvSpPr>
        <p:spPr>
          <a:xfrm>
            <a:off x="650586" y="2923759"/>
            <a:ext cx="472108" cy="46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4D0AD412-091F-E34F-9563-9FA7DD008787}"/>
              </a:ext>
            </a:extLst>
          </p:cNvPr>
          <p:cNvSpPr/>
          <p:nvPr/>
        </p:nvSpPr>
        <p:spPr>
          <a:xfrm>
            <a:off x="3489862" y="2923759"/>
            <a:ext cx="177248" cy="463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CDA3C840-40BC-5D42-BCD9-0C56BE612FF7}"/>
              </a:ext>
            </a:extLst>
          </p:cNvPr>
          <p:cNvSpPr/>
          <p:nvPr/>
        </p:nvSpPr>
        <p:spPr>
          <a:xfrm>
            <a:off x="3667109" y="2923759"/>
            <a:ext cx="407505" cy="463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3030185D-C0D3-4843-887D-E0C981B50EAF}"/>
              </a:ext>
            </a:extLst>
          </p:cNvPr>
          <p:cNvSpPr/>
          <p:nvPr/>
        </p:nvSpPr>
        <p:spPr>
          <a:xfrm>
            <a:off x="2246641" y="3038450"/>
            <a:ext cx="1422953" cy="463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860AF56-C357-094E-870D-9D55ECA1B631}"/>
              </a:ext>
            </a:extLst>
          </p:cNvPr>
          <p:cNvSpPr/>
          <p:nvPr/>
        </p:nvSpPr>
        <p:spPr>
          <a:xfrm>
            <a:off x="1774534" y="3038450"/>
            <a:ext cx="472108" cy="4638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98D869A7-AC9B-C14C-ACC7-40B80710965A}"/>
              </a:ext>
            </a:extLst>
          </p:cNvPr>
          <p:cNvSpPr/>
          <p:nvPr/>
        </p:nvSpPr>
        <p:spPr>
          <a:xfrm>
            <a:off x="1302426" y="3038450"/>
            <a:ext cx="472108" cy="46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4527431-5CA5-2548-8844-1A32F25F2AF4}"/>
              </a:ext>
            </a:extLst>
          </p:cNvPr>
          <p:cNvSpPr/>
          <p:nvPr/>
        </p:nvSpPr>
        <p:spPr>
          <a:xfrm>
            <a:off x="830318" y="3038450"/>
            <a:ext cx="472108" cy="46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696E8D2-2819-E643-9E7D-56BC81A8E68E}"/>
              </a:ext>
            </a:extLst>
          </p:cNvPr>
          <p:cNvSpPr/>
          <p:nvPr/>
        </p:nvSpPr>
        <p:spPr>
          <a:xfrm>
            <a:off x="3669594" y="3038450"/>
            <a:ext cx="177248" cy="463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A35BE7DC-12E4-DC4F-BB6E-5B78AB80E825}"/>
              </a:ext>
            </a:extLst>
          </p:cNvPr>
          <p:cNvSpPr/>
          <p:nvPr/>
        </p:nvSpPr>
        <p:spPr>
          <a:xfrm>
            <a:off x="3846841" y="3038450"/>
            <a:ext cx="407505" cy="463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533D9781-7A7D-AE4D-9B00-F42A54953637}"/>
              </a:ext>
            </a:extLst>
          </p:cNvPr>
          <p:cNvCxnSpPr/>
          <p:nvPr/>
        </p:nvCxnSpPr>
        <p:spPr>
          <a:xfrm>
            <a:off x="1948970" y="2131592"/>
            <a:ext cx="0" cy="412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2A192BEC-0E5C-F341-AE31-6AC36E6CED47}"/>
              </a:ext>
            </a:extLst>
          </p:cNvPr>
          <p:cNvGrpSpPr/>
          <p:nvPr/>
        </p:nvGrpSpPr>
        <p:grpSpPr>
          <a:xfrm>
            <a:off x="1974378" y="2097018"/>
            <a:ext cx="1065921" cy="185145"/>
            <a:chOff x="2723300" y="2053847"/>
            <a:chExt cx="1065921" cy="185145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06269543-1682-4D47-977C-56660B6DBAB9}"/>
                </a:ext>
              </a:extLst>
            </p:cNvPr>
            <p:cNvSpPr/>
            <p:nvPr/>
          </p:nvSpPr>
          <p:spPr>
            <a:xfrm>
              <a:off x="3040350" y="2133157"/>
              <a:ext cx="177248" cy="4638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2A9612E8-EFFE-4E4C-8B64-A8DA3AF4A163}"/>
                </a:ext>
              </a:extLst>
            </p:cNvPr>
            <p:cNvSpPr/>
            <p:nvPr/>
          </p:nvSpPr>
          <p:spPr>
            <a:xfrm>
              <a:off x="3217597" y="2133157"/>
              <a:ext cx="407505" cy="4638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FB6810BE-69D8-2041-A23E-D646E81E77F4}"/>
                </a:ext>
              </a:extLst>
            </p:cNvPr>
            <p:cNvSpPr txBox="1"/>
            <p:nvPr/>
          </p:nvSpPr>
          <p:spPr>
            <a:xfrm>
              <a:off x="2781094" y="2073457"/>
              <a:ext cx="344966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" dirty="0">
                  <a:latin typeface="Arial" panose="020B0604020202020204" pitchFamily="34" charset="0"/>
                  <a:cs typeface="Arial" panose="020B0604020202020204" pitchFamily="34" charset="0"/>
                </a:rPr>
                <a:t>GGGG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322E1CAE-3613-F74C-BF73-E7483420E768}"/>
                </a:ext>
              </a:extLst>
            </p:cNvPr>
            <p:cNvSpPr txBox="1"/>
            <p:nvPr/>
          </p:nvSpPr>
          <p:spPr>
            <a:xfrm>
              <a:off x="3550053" y="2053847"/>
              <a:ext cx="23916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en-US" sz="400" dirty="0">
                  <a:latin typeface="Arial" panose="020B0604020202020204" pitchFamily="34" charset="0"/>
                  <a:cs typeface="Arial" panose="020B0604020202020204" pitchFamily="34" charset="0"/>
                </a:rPr>
                <a:t>’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0CCD37D0-9EC7-F942-8741-00ACF421109B}"/>
                </a:ext>
              </a:extLst>
            </p:cNvPr>
            <p:cNvSpPr txBox="1"/>
            <p:nvPr/>
          </p:nvSpPr>
          <p:spPr>
            <a:xfrm>
              <a:off x="2723300" y="2054326"/>
              <a:ext cx="23916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400" dirty="0">
                  <a:latin typeface="Arial" panose="020B0604020202020204" pitchFamily="34" charset="0"/>
                  <a:cs typeface="Arial" panose="020B0604020202020204" pitchFamily="34" charset="0"/>
                </a:rPr>
                <a:t>’</a:t>
              </a:r>
            </a:p>
          </p:txBody>
        </p:sp>
      </p:grpSp>
      <p:sp>
        <p:nvSpPr>
          <p:cNvPr id="146" name="TextBox 145">
            <a:extLst>
              <a:ext uri="{FF2B5EF4-FFF2-40B4-BE49-F238E27FC236}">
                <a16:creationId xmlns:a16="http://schemas.microsoft.com/office/drawing/2014/main" id="{7F0C7311-1AE3-7347-B4E9-627250620D87}"/>
              </a:ext>
            </a:extLst>
          </p:cNvPr>
          <p:cNvSpPr txBox="1"/>
          <p:nvPr/>
        </p:nvSpPr>
        <p:spPr>
          <a:xfrm>
            <a:off x="711973" y="1200688"/>
            <a:ext cx="2391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24CADB1-3133-034E-9F51-F71521B306FC}"/>
              </a:ext>
            </a:extLst>
          </p:cNvPr>
          <p:cNvSpPr txBox="1"/>
          <p:nvPr/>
        </p:nvSpPr>
        <p:spPr>
          <a:xfrm>
            <a:off x="707787" y="1651563"/>
            <a:ext cx="2391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8D23FBC3-23AB-8449-BA0F-FC4209A86B02}"/>
              </a:ext>
            </a:extLst>
          </p:cNvPr>
          <p:cNvSpPr txBox="1"/>
          <p:nvPr/>
        </p:nvSpPr>
        <p:spPr>
          <a:xfrm>
            <a:off x="2992510" y="1200688"/>
            <a:ext cx="2391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0C48F48-A9AC-714F-9F1A-103122DDBF83}"/>
              </a:ext>
            </a:extLst>
          </p:cNvPr>
          <p:cNvSpPr txBox="1"/>
          <p:nvPr/>
        </p:nvSpPr>
        <p:spPr>
          <a:xfrm>
            <a:off x="3630742" y="1668214"/>
            <a:ext cx="2391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FB21ADE5-6CF1-2446-90FE-3039720446C5}"/>
              </a:ext>
            </a:extLst>
          </p:cNvPr>
          <p:cNvSpPr/>
          <p:nvPr/>
        </p:nvSpPr>
        <p:spPr>
          <a:xfrm>
            <a:off x="2139494" y="3893038"/>
            <a:ext cx="785192" cy="463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EF619E05-3DD8-234A-94C0-97B4B7D5B322}"/>
              </a:ext>
            </a:extLst>
          </p:cNvPr>
          <p:cNvSpPr/>
          <p:nvPr/>
        </p:nvSpPr>
        <p:spPr>
          <a:xfrm>
            <a:off x="1667386" y="3893038"/>
            <a:ext cx="472108" cy="463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1651C645-8361-8440-A98D-664D0882AF3B}"/>
              </a:ext>
            </a:extLst>
          </p:cNvPr>
          <p:cNvSpPr/>
          <p:nvPr/>
        </p:nvSpPr>
        <p:spPr>
          <a:xfrm>
            <a:off x="1195278" y="3893038"/>
            <a:ext cx="472108" cy="46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8FC91D78-14AE-CE4A-8F98-86C10592B2B7}"/>
              </a:ext>
            </a:extLst>
          </p:cNvPr>
          <p:cNvSpPr/>
          <p:nvPr/>
        </p:nvSpPr>
        <p:spPr>
          <a:xfrm>
            <a:off x="723170" y="3893038"/>
            <a:ext cx="472108" cy="46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4F951E3F-DFD5-9247-9171-291A8F695295}"/>
              </a:ext>
            </a:extLst>
          </p:cNvPr>
          <p:cNvSpPr/>
          <p:nvPr/>
        </p:nvSpPr>
        <p:spPr>
          <a:xfrm>
            <a:off x="2924686" y="3893038"/>
            <a:ext cx="177248" cy="463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20A77DA8-8DF0-EC4A-BEFD-E5304CA117C6}"/>
              </a:ext>
            </a:extLst>
          </p:cNvPr>
          <p:cNvSpPr/>
          <p:nvPr/>
        </p:nvSpPr>
        <p:spPr>
          <a:xfrm>
            <a:off x="3101933" y="3893038"/>
            <a:ext cx="407505" cy="463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52F5F9E9-5585-3A4C-B732-29428A02555C}"/>
              </a:ext>
            </a:extLst>
          </p:cNvPr>
          <p:cNvSpPr/>
          <p:nvPr/>
        </p:nvSpPr>
        <p:spPr>
          <a:xfrm>
            <a:off x="2252965" y="4007729"/>
            <a:ext cx="785192" cy="463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8D0F16CA-8BFE-0045-A5B5-77DE07A242AE}"/>
              </a:ext>
            </a:extLst>
          </p:cNvPr>
          <p:cNvSpPr/>
          <p:nvPr/>
        </p:nvSpPr>
        <p:spPr>
          <a:xfrm>
            <a:off x="1780857" y="4007729"/>
            <a:ext cx="472108" cy="463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0AE3B9FE-2FC8-DE43-AF5E-765FB317F390}"/>
              </a:ext>
            </a:extLst>
          </p:cNvPr>
          <p:cNvSpPr/>
          <p:nvPr/>
        </p:nvSpPr>
        <p:spPr>
          <a:xfrm>
            <a:off x="1308749" y="4007729"/>
            <a:ext cx="472108" cy="46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32F5D26F-6523-E844-81B5-268C3DFA6A43}"/>
              </a:ext>
            </a:extLst>
          </p:cNvPr>
          <p:cNvSpPr/>
          <p:nvPr/>
        </p:nvSpPr>
        <p:spPr>
          <a:xfrm>
            <a:off x="836641" y="4007729"/>
            <a:ext cx="472108" cy="46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CE72E7B6-7288-E349-9825-731A80F58429}"/>
              </a:ext>
            </a:extLst>
          </p:cNvPr>
          <p:cNvSpPr/>
          <p:nvPr/>
        </p:nvSpPr>
        <p:spPr>
          <a:xfrm>
            <a:off x="3038157" y="4007729"/>
            <a:ext cx="177248" cy="463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3101F11B-C829-344C-B267-B0BF756E91E0}"/>
              </a:ext>
            </a:extLst>
          </p:cNvPr>
          <p:cNvSpPr/>
          <p:nvPr/>
        </p:nvSpPr>
        <p:spPr>
          <a:xfrm>
            <a:off x="3215404" y="4007729"/>
            <a:ext cx="407505" cy="463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3C110232-961C-3F45-A6F6-5CDAE3ADBD0A}"/>
              </a:ext>
            </a:extLst>
          </p:cNvPr>
          <p:cNvSpPr/>
          <p:nvPr/>
        </p:nvSpPr>
        <p:spPr>
          <a:xfrm>
            <a:off x="2082147" y="4170109"/>
            <a:ext cx="1422953" cy="463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BF08323C-1995-6947-B419-50C3BAC85787}"/>
              </a:ext>
            </a:extLst>
          </p:cNvPr>
          <p:cNvSpPr/>
          <p:nvPr/>
        </p:nvSpPr>
        <p:spPr>
          <a:xfrm>
            <a:off x="1610040" y="4170109"/>
            <a:ext cx="472108" cy="4638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243B4506-82C9-894E-BA43-8905D30892EB}"/>
              </a:ext>
            </a:extLst>
          </p:cNvPr>
          <p:cNvSpPr/>
          <p:nvPr/>
        </p:nvSpPr>
        <p:spPr>
          <a:xfrm>
            <a:off x="1137932" y="4170109"/>
            <a:ext cx="472108" cy="46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331A6932-0FFF-144A-9D3B-B24CB528A867}"/>
              </a:ext>
            </a:extLst>
          </p:cNvPr>
          <p:cNvSpPr/>
          <p:nvPr/>
        </p:nvSpPr>
        <p:spPr>
          <a:xfrm>
            <a:off x="665824" y="4170109"/>
            <a:ext cx="472108" cy="46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B988776D-C9D7-AE4A-812E-48765D0308B5}"/>
              </a:ext>
            </a:extLst>
          </p:cNvPr>
          <p:cNvSpPr/>
          <p:nvPr/>
        </p:nvSpPr>
        <p:spPr>
          <a:xfrm>
            <a:off x="3505100" y="4170109"/>
            <a:ext cx="177248" cy="463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1BB30BE5-4047-854D-8794-05C0C072AB86}"/>
              </a:ext>
            </a:extLst>
          </p:cNvPr>
          <p:cNvSpPr/>
          <p:nvPr/>
        </p:nvSpPr>
        <p:spPr>
          <a:xfrm>
            <a:off x="3682347" y="4170109"/>
            <a:ext cx="407505" cy="463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5CCAFB38-F07B-1141-92BA-2ED970D1F916}"/>
              </a:ext>
            </a:extLst>
          </p:cNvPr>
          <p:cNvSpPr/>
          <p:nvPr/>
        </p:nvSpPr>
        <p:spPr>
          <a:xfrm>
            <a:off x="2261879" y="4284800"/>
            <a:ext cx="1422953" cy="463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A89C6D9B-B754-864A-BFF2-EFBAADF5D1C8}"/>
              </a:ext>
            </a:extLst>
          </p:cNvPr>
          <p:cNvSpPr/>
          <p:nvPr/>
        </p:nvSpPr>
        <p:spPr>
          <a:xfrm>
            <a:off x="1789772" y="4284800"/>
            <a:ext cx="472108" cy="4638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024F7B0E-DD06-0445-956B-119B49DBA025}"/>
              </a:ext>
            </a:extLst>
          </p:cNvPr>
          <p:cNvSpPr/>
          <p:nvPr/>
        </p:nvSpPr>
        <p:spPr>
          <a:xfrm>
            <a:off x="1317664" y="4284800"/>
            <a:ext cx="472108" cy="46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F24218B3-A9FF-4A41-B858-FCD06DAB0A78}"/>
              </a:ext>
            </a:extLst>
          </p:cNvPr>
          <p:cNvSpPr/>
          <p:nvPr/>
        </p:nvSpPr>
        <p:spPr>
          <a:xfrm>
            <a:off x="845556" y="4284800"/>
            <a:ext cx="472108" cy="46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987076F1-8875-0C43-AB2D-2A4AC75D87A6}"/>
              </a:ext>
            </a:extLst>
          </p:cNvPr>
          <p:cNvSpPr/>
          <p:nvPr/>
        </p:nvSpPr>
        <p:spPr>
          <a:xfrm>
            <a:off x="3684832" y="4284800"/>
            <a:ext cx="177248" cy="463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BD139547-AE21-0C4F-B0A4-3C9C065DD9DC}"/>
              </a:ext>
            </a:extLst>
          </p:cNvPr>
          <p:cNvSpPr/>
          <p:nvPr/>
        </p:nvSpPr>
        <p:spPr>
          <a:xfrm>
            <a:off x="3862079" y="4284800"/>
            <a:ext cx="407505" cy="463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1FD222D2-0003-B943-979F-0C0336BC26D7}"/>
              </a:ext>
            </a:extLst>
          </p:cNvPr>
          <p:cNvSpPr/>
          <p:nvPr/>
        </p:nvSpPr>
        <p:spPr>
          <a:xfrm>
            <a:off x="2141636" y="3943570"/>
            <a:ext cx="785192" cy="463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C7BD085E-6631-924C-B2CB-3FD47FD49243}"/>
              </a:ext>
            </a:extLst>
          </p:cNvPr>
          <p:cNvSpPr/>
          <p:nvPr/>
        </p:nvSpPr>
        <p:spPr>
          <a:xfrm>
            <a:off x="1669528" y="3943570"/>
            <a:ext cx="472108" cy="463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AB36AC1A-1677-154C-A8C4-8DFC11EFCABD}"/>
              </a:ext>
            </a:extLst>
          </p:cNvPr>
          <p:cNvSpPr/>
          <p:nvPr/>
        </p:nvSpPr>
        <p:spPr>
          <a:xfrm>
            <a:off x="1197420" y="3943570"/>
            <a:ext cx="472108" cy="46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2B7C5ABE-CCC0-AC4E-968E-BFE7D2B5730E}"/>
              </a:ext>
            </a:extLst>
          </p:cNvPr>
          <p:cNvSpPr/>
          <p:nvPr/>
        </p:nvSpPr>
        <p:spPr>
          <a:xfrm>
            <a:off x="725312" y="3943570"/>
            <a:ext cx="472108" cy="46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415C30C1-AA79-F747-8EB7-B66432C93645}"/>
              </a:ext>
            </a:extLst>
          </p:cNvPr>
          <p:cNvSpPr/>
          <p:nvPr/>
        </p:nvSpPr>
        <p:spPr>
          <a:xfrm>
            <a:off x="2926828" y="3943570"/>
            <a:ext cx="177248" cy="463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586A1AAC-A965-884F-9896-FB6900670F5F}"/>
              </a:ext>
            </a:extLst>
          </p:cNvPr>
          <p:cNvSpPr/>
          <p:nvPr/>
        </p:nvSpPr>
        <p:spPr>
          <a:xfrm>
            <a:off x="3104075" y="3943570"/>
            <a:ext cx="407505" cy="463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E2D37F71-55A0-1642-806E-D5FE9101B7E4}"/>
              </a:ext>
            </a:extLst>
          </p:cNvPr>
          <p:cNvSpPr/>
          <p:nvPr/>
        </p:nvSpPr>
        <p:spPr>
          <a:xfrm>
            <a:off x="2255107" y="4058261"/>
            <a:ext cx="785192" cy="463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EC071C88-2E9A-7A4E-AC8F-39A6C37C1DDC}"/>
              </a:ext>
            </a:extLst>
          </p:cNvPr>
          <p:cNvSpPr/>
          <p:nvPr/>
        </p:nvSpPr>
        <p:spPr>
          <a:xfrm>
            <a:off x="1782999" y="4058261"/>
            <a:ext cx="472108" cy="463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5A03B657-1D19-8745-99E1-5CFC9C81B71B}"/>
              </a:ext>
            </a:extLst>
          </p:cNvPr>
          <p:cNvSpPr/>
          <p:nvPr/>
        </p:nvSpPr>
        <p:spPr>
          <a:xfrm>
            <a:off x="1310891" y="4058261"/>
            <a:ext cx="472108" cy="46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09B742D2-1C2E-F444-AAE1-F8F82C359B57}"/>
              </a:ext>
            </a:extLst>
          </p:cNvPr>
          <p:cNvSpPr/>
          <p:nvPr/>
        </p:nvSpPr>
        <p:spPr>
          <a:xfrm>
            <a:off x="838783" y="4058261"/>
            <a:ext cx="472108" cy="46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B62FD9A4-AAD1-094B-87CE-A08D58B64D17}"/>
              </a:ext>
            </a:extLst>
          </p:cNvPr>
          <p:cNvSpPr/>
          <p:nvPr/>
        </p:nvSpPr>
        <p:spPr>
          <a:xfrm>
            <a:off x="3040299" y="4058261"/>
            <a:ext cx="177248" cy="463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6C31D612-C78B-BB4D-8035-D0274085C116}"/>
              </a:ext>
            </a:extLst>
          </p:cNvPr>
          <p:cNvSpPr/>
          <p:nvPr/>
        </p:nvSpPr>
        <p:spPr>
          <a:xfrm>
            <a:off x="3217546" y="4058261"/>
            <a:ext cx="407505" cy="463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B119C1AC-85CE-1549-9263-4558535FB03E}"/>
              </a:ext>
            </a:extLst>
          </p:cNvPr>
          <p:cNvSpPr/>
          <p:nvPr/>
        </p:nvSpPr>
        <p:spPr>
          <a:xfrm>
            <a:off x="2084289" y="4220641"/>
            <a:ext cx="1422953" cy="463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F8E134C1-A6F3-8349-864F-DCC04D75E7C7}"/>
              </a:ext>
            </a:extLst>
          </p:cNvPr>
          <p:cNvSpPr/>
          <p:nvPr/>
        </p:nvSpPr>
        <p:spPr>
          <a:xfrm>
            <a:off x="1612182" y="4220641"/>
            <a:ext cx="472108" cy="4638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CAEC14DD-CB65-6C46-9B9C-6023B0F5F89C}"/>
              </a:ext>
            </a:extLst>
          </p:cNvPr>
          <p:cNvSpPr/>
          <p:nvPr/>
        </p:nvSpPr>
        <p:spPr>
          <a:xfrm>
            <a:off x="1140074" y="4220641"/>
            <a:ext cx="472108" cy="46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1265064E-19ED-F140-8278-D2577E3743F5}"/>
              </a:ext>
            </a:extLst>
          </p:cNvPr>
          <p:cNvSpPr/>
          <p:nvPr/>
        </p:nvSpPr>
        <p:spPr>
          <a:xfrm>
            <a:off x="667966" y="4220641"/>
            <a:ext cx="472108" cy="46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1E08D53A-092A-314B-9AA0-145FDA65EBE7}"/>
              </a:ext>
            </a:extLst>
          </p:cNvPr>
          <p:cNvSpPr/>
          <p:nvPr/>
        </p:nvSpPr>
        <p:spPr>
          <a:xfrm>
            <a:off x="3507242" y="4220641"/>
            <a:ext cx="177248" cy="463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4BC80ADD-45DB-F344-9C44-2A9F1D8BB938}"/>
              </a:ext>
            </a:extLst>
          </p:cNvPr>
          <p:cNvSpPr/>
          <p:nvPr/>
        </p:nvSpPr>
        <p:spPr>
          <a:xfrm>
            <a:off x="3684489" y="4220641"/>
            <a:ext cx="407505" cy="463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24376A10-181C-C44A-88C5-5973C85C9594}"/>
              </a:ext>
            </a:extLst>
          </p:cNvPr>
          <p:cNvSpPr/>
          <p:nvPr/>
        </p:nvSpPr>
        <p:spPr>
          <a:xfrm>
            <a:off x="2264021" y="4335332"/>
            <a:ext cx="1422953" cy="463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951BD7BD-B667-8947-A58A-1F8E6862F715}"/>
              </a:ext>
            </a:extLst>
          </p:cNvPr>
          <p:cNvSpPr/>
          <p:nvPr/>
        </p:nvSpPr>
        <p:spPr>
          <a:xfrm>
            <a:off x="1791914" y="4335332"/>
            <a:ext cx="472108" cy="4638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6002A133-D12F-AC4E-83B8-F46D374804E1}"/>
              </a:ext>
            </a:extLst>
          </p:cNvPr>
          <p:cNvSpPr/>
          <p:nvPr/>
        </p:nvSpPr>
        <p:spPr>
          <a:xfrm>
            <a:off x="1319806" y="4335332"/>
            <a:ext cx="472108" cy="46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892C98E2-617A-F149-99A0-651AB8B052AA}"/>
              </a:ext>
            </a:extLst>
          </p:cNvPr>
          <p:cNvSpPr/>
          <p:nvPr/>
        </p:nvSpPr>
        <p:spPr>
          <a:xfrm>
            <a:off x="847698" y="4335332"/>
            <a:ext cx="472108" cy="46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7B32B07C-9628-2A41-9B6A-5F6D96F8BE59}"/>
              </a:ext>
            </a:extLst>
          </p:cNvPr>
          <p:cNvSpPr/>
          <p:nvPr/>
        </p:nvSpPr>
        <p:spPr>
          <a:xfrm>
            <a:off x="3686974" y="4335332"/>
            <a:ext cx="177248" cy="463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574658ED-99F5-9445-9648-CFDFC0005DCA}"/>
              </a:ext>
            </a:extLst>
          </p:cNvPr>
          <p:cNvSpPr/>
          <p:nvPr/>
        </p:nvSpPr>
        <p:spPr>
          <a:xfrm>
            <a:off x="3864221" y="4335332"/>
            <a:ext cx="407505" cy="463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EC181FF4-8C29-1549-BD1C-E2A3A5F7D1AD}"/>
              </a:ext>
            </a:extLst>
          </p:cNvPr>
          <p:cNvCxnSpPr/>
          <p:nvPr/>
        </p:nvCxnSpPr>
        <p:spPr>
          <a:xfrm>
            <a:off x="1948970" y="3325989"/>
            <a:ext cx="0" cy="412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20F8F499-6CC4-0743-90D7-9922E45FBF12}"/>
              </a:ext>
            </a:extLst>
          </p:cNvPr>
          <p:cNvGrpSpPr/>
          <p:nvPr/>
        </p:nvGrpSpPr>
        <p:grpSpPr>
          <a:xfrm>
            <a:off x="2134245" y="3438796"/>
            <a:ext cx="735246" cy="185145"/>
            <a:chOff x="2134245" y="3501276"/>
            <a:chExt cx="735246" cy="185145"/>
          </a:xfrm>
        </p:grpSpPr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370A9E34-66B9-8F4D-B341-CD167C449A47}"/>
                </a:ext>
              </a:extLst>
            </p:cNvPr>
            <p:cNvSpPr/>
            <p:nvPr/>
          </p:nvSpPr>
          <p:spPr>
            <a:xfrm>
              <a:off x="2286511" y="3581088"/>
              <a:ext cx="407505" cy="4638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36343D24-EDDC-FD4C-A52E-D028DAF3B1F1}"/>
                </a:ext>
              </a:extLst>
            </p:cNvPr>
            <p:cNvSpPr txBox="1"/>
            <p:nvPr/>
          </p:nvSpPr>
          <p:spPr>
            <a:xfrm>
              <a:off x="2630323" y="3501276"/>
              <a:ext cx="23916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en-US" sz="400" dirty="0">
                  <a:latin typeface="Arial" panose="020B0604020202020204" pitchFamily="34" charset="0"/>
                  <a:cs typeface="Arial" panose="020B0604020202020204" pitchFamily="34" charset="0"/>
                </a:rPr>
                <a:t>’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513C5669-4B2D-3442-9FDE-53ABD4413FCC}"/>
                </a:ext>
              </a:extLst>
            </p:cNvPr>
            <p:cNvSpPr txBox="1"/>
            <p:nvPr/>
          </p:nvSpPr>
          <p:spPr>
            <a:xfrm>
              <a:off x="2134245" y="3501755"/>
              <a:ext cx="23916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400" dirty="0">
                  <a:latin typeface="Arial" panose="020B0604020202020204" pitchFamily="34" charset="0"/>
                  <a:cs typeface="Arial" panose="020B0604020202020204" pitchFamily="34" charset="0"/>
                </a:rPr>
                <a:t>’</a:t>
              </a:r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0459B98F-0845-AE4F-B046-96F5B00659D9}"/>
              </a:ext>
            </a:extLst>
          </p:cNvPr>
          <p:cNvGrpSpPr/>
          <p:nvPr/>
        </p:nvGrpSpPr>
        <p:grpSpPr>
          <a:xfrm>
            <a:off x="2127057" y="3321871"/>
            <a:ext cx="797629" cy="186154"/>
            <a:chOff x="2127057" y="3282111"/>
            <a:chExt cx="797629" cy="186154"/>
          </a:xfrm>
        </p:grpSpPr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ADE48DBA-369F-1148-8F1A-A899B3FDB2BD}"/>
                </a:ext>
              </a:extLst>
            </p:cNvPr>
            <p:cNvSpPr/>
            <p:nvPr/>
          </p:nvSpPr>
          <p:spPr>
            <a:xfrm>
              <a:off x="2283181" y="3355295"/>
              <a:ext cx="472108" cy="4638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D858557A-D192-3243-93BB-590845B680C7}"/>
                </a:ext>
              </a:extLst>
            </p:cNvPr>
            <p:cNvSpPr txBox="1"/>
            <p:nvPr/>
          </p:nvSpPr>
          <p:spPr>
            <a:xfrm>
              <a:off x="2127057" y="3283599"/>
              <a:ext cx="23916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en-US" sz="400" dirty="0">
                  <a:latin typeface="Arial" panose="020B0604020202020204" pitchFamily="34" charset="0"/>
                  <a:cs typeface="Arial" panose="020B0604020202020204" pitchFamily="34" charset="0"/>
                </a:rPr>
                <a:t>’</a:t>
              </a: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3BB5498A-0782-904E-AB07-DC3E7F3D9AF6}"/>
                </a:ext>
              </a:extLst>
            </p:cNvPr>
            <p:cNvSpPr txBox="1"/>
            <p:nvPr/>
          </p:nvSpPr>
          <p:spPr>
            <a:xfrm>
              <a:off x="2685518" y="3282111"/>
              <a:ext cx="23916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400" dirty="0">
                  <a:latin typeface="Arial" panose="020B0604020202020204" pitchFamily="34" charset="0"/>
                  <a:cs typeface="Arial" panose="020B0604020202020204" pitchFamily="34" charset="0"/>
                </a:rPr>
                <a:t>’</a:t>
              </a:r>
            </a:p>
          </p:txBody>
        </p:sp>
      </p:grpSp>
      <p:cxnSp>
        <p:nvCxnSpPr>
          <p:cNvPr id="220" name="Straight Arrow Connector 219">
            <a:extLst>
              <a:ext uri="{FF2B5EF4-FFF2-40B4-BE49-F238E27FC236}">
                <a16:creationId xmlns:a16="http://schemas.microsoft.com/office/drawing/2014/main" id="{B996A81D-F4FE-354C-8AC3-DF2D34BBBC0C}"/>
              </a:ext>
            </a:extLst>
          </p:cNvPr>
          <p:cNvCxnSpPr/>
          <p:nvPr/>
        </p:nvCxnSpPr>
        <p:spPr>
          <a:xfrm>
            <a:off x="1903440" y="4581744"/>
            <a:ext cx="0" cy="412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>
            <a:extLst>
              <a:ext uri="{FF2B5EF4-FFF2-40B4-BE49-F238E27FC236}">
                <a16:creationId xmlns:a16="http://schemas.microsoft.com/office/drawing/2014/main" id="{09CCE560-8EDB-8542-8344-B567988A5E83}"/>
              </a:ext>
            </a:extLst>
          </p:cNvPr>
          <p:cNvSpPr txBox="1"/>
          <p:nvPr/>
        </p:nvSpPr>
        <p:spPr>
          <a:xfrm>
            <a:off x="1594802" y="505367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Qubit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423BBF97-36A1-D143-B848-F0F09AEF9AE9}"/>
              </a:ext>
            </a:extLst>
          </p:cNvPr>
          <p:cNvSpPr/>
          <p:nvPr/>
        </p:nvSpPr>
        <p:spPr>
          <a:xfrm>
            <a:off x="6858550" y="2714997"/>
            <a:ext cx="785192" cy="463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400C55DA-4AC5-A046-9D38-06B2B0698907}"/>
              </a:ext>
            </a:extLst>
          </p:cNvPr>
          <p:cNvSpPr/>
          <p:nvPr/>
        </p:nvSpPr>
        <p:spPr>
          <a:xfrm>
            <a:off x="6386442" y="2714997"/>
            <a:ext cx="472108" cy="463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422F3851-6607-B64F-BF24-E88BFDC74DDC}"/>
              </a:ext>
            </a:extLst>
          </p:cNvPr>
          <p:cNvSpPr/>
          <p:nvPr/>
        </p:nvSpPr>
        <p:spPr>
          <a:xfrm>
            <a:off x="5914334" y="2714997"/>
            <a:ext cx="472108" cy="46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D63A312B-D6C2-9E4D-B7D4-E2B6A8E32A94}"/>
              </a:ext>
            </a:extLst>
          </p:cNvPr>
          <p:cNvSpPr/>
          <p:nvPr/>
        </p:nvSpPr>
        <p:spPr>
          <a:xfrm>
            <a:off x="5442226" y="2714997"/>
            <a:ext cx="472108" cy="46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8709AA93-5DB2-1243-8C35-57BF14A99E99}"/>
              </a:ext>
            </a:extLst>
          </p:cNvPr>
          <p:cNvSpPr/>
          <p:nvPr/>
        </p:nvSpPr>
        <p:spPr>
          <a:xfrm>
            <a:off x="7643742" y="2714997"/>
            <a:ext cx="45719" cy="463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3F085708-41FC-B94A-883D-22D3C772EC25}"/>
              </a:ext>
            </a:extLst>
          </p:cNvPr>
          <p:cNvSpPr/>
          <p:nvPr/>
        </p:nvSpPr>
        <p:spPr>
          <a:xfrm>
            <a:off x="6860692" y="2765529"/>
            <a:ext cx="785192" cy="463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591C7616-7063-2F4C-A9F6-0E1CA6EDB7ED}"/>
              </a:ext>
            </a:extLst>
          </p:cNvPr>
          <p:cNvSpPr/>
          <p:nvPr/>
        </p:nvSpPr>
        <p:spPr>
          <a:xfrm>
            <a:off x="6388584" y="2765529"/>
            <a:ext cx="472108" cy="463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66E1E1ED-B1E8-7A49-BB08-6BECA10B68DA}"/>
              </a:ext>
            </a:extLst>
          </p:cNvPr>
          <p:cNvSpPr/>
          <p:nvPr/>
        </p:nvSpPr>
        <p:spPr>
          <a:xfrm>
            <a:off x="5916476" y="2765529"/>
            <a:ext cx="472108" cy="46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95364607-5611-3A4A-82BE-FEE3B515E30D}"/>
              </a:ext>
            </a:extLst>
          </p:cNvPr>
          <p:cNvSpPr/>
          <p:nvPr/>
        </p:nvSpPr>
        <p:spPr>
          <a:xfrm>
            <a:off x="5444368" y="2765529"/>
            <a:ext cx="472108" cy="46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C6213872-B0C6-4440-8C70-838EBBAE57A1}"/>
              </a:ext>
            </a:extLst>
          </p:cNvPr>
          <p:cNvSpPr/>
          <p:nvPr/>
        </p:nvSpPr>
        <p:spPr>
          <a:xfrm>
            <a:off x="7646930" y="2765978"/>
            <a:ext cx="45719" cy="463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0DB1209D-B454-674E-9F9C-94466157C161}"/>
              </a:ext>
            </a:extLst>
          </p:cNvPr>
          <p:cNvSpPr/>
          <p:nvPr/>
        </p:nvSpPr>
        <p:spPr>
          <a:xfrm>
            <a:off x="7685257" y="2715784"/>
            <a:ext cx="300573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09838DDE-9C42-8D44-AF2A-9FB37353EA26}"/>
              </a:ext>
            </a:extLst>
          </p:cNvPr>
          <p:cNvSpPr/>
          <p:nvPr/>
        </p:nvSpPr>
        <p:spPr>
          <a:xfrm>
            <a:off x="7685257" y="2765552"/>
            <a:ext cx="300573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36213350-CE0D-3543-94CD-D38E1C5CB219}"/>
              </a:ext>
            </a:extLst>
          </p:cNvPr>
          <p:cNvSpPr/>
          <p:nvPr/>
        </p:nvSpPr>
        <p:spPr>
          <a:xfrm>
            <a:off x="10535156" y="2761379"/>
            <a:ext cx="776431" cy="463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FE57D3AF-1D54-A14D-87D8-8F7F90FE0443}"/>
              </a:ext>
            </a:extLst>
          </p:cNvPr>
          <p:cNvSpPr/>
          <p:nvPr/>
        </p:nvSpPr>
        <p:spPr>
          <a:xfrm>
            <a:off x="10063049" y="2761379"/>
            <a:ext cx="472108" cy="4638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27BBDB96-223E-D840-BAD9-9AAF89CA7AB8}"/>
              </a:ext>
            </a:extLst>
          </p:cNvPr>
          <p:cNvSpPr/>
          <p:nvPr/>
        </p:nvSpPr>
        <p:spPr>
          <a:xfrm>
            <a:off x="9590941" y="2761379"/>
            <a:ext cx="472108" cy="46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F2989DA1-4500-404E-BFA3-EBA2DF57E5FF}"/>
              </a:ext>
            </a:extLst>
          </p:cNvPr>
          <p:cNvSpPr/>
          <p:nvPr/>
        </p:nvSpPr>
        <p:spPr>
          <a:xfrm>
            <a:off x="9118833" y="2761379"/>
            <a:ext cx="472108" cy="46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1E8F84E5-146C-F643-B380-1241FB3D98E3}"/>
              </a:ext>
            </a:extLst>
          </p:cNvPr>
          <p:cNvSpPr/>
          <p:nvPr/>
        </p:nvSpPr>
        <p:spPr>
          <a:xfrm>
            <a:off x="11311587" y="2711242"/>
            <a:ext cx="300573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36C8D8E9-7ED3-3040-ACCD-A69AD41396A2}"/>
              </a:ext>
            </a:extLst>
          </p:cNvPr>
          <p:cNvSpPr/>
          <p:nvPr/>
        </p:nvSpPr>
        <p:spPr>
          <a:xfrm>
            <a:off x="11311587" y="2761010"/>
            <a:ext cx="300573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0AE2F7DB-4216-FF4E-99B7-A9C75EB4FEA8}"/>
              </a:ext>
            </a:extLst>
          </p:cNvPr>
          <p:cNvSpPr txBox="1"/>
          <p:nvPr/>
        </p:nvSpPr>
        <p:spPr>
          <a:xfrm>
            <a:off x="6308072" y="155923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DNA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D1525C84-CD0D-0E43-A61A-34CFD1B8091E}"/>
              </a:ext>
            </a:extLst>
          </p:cNvPr>
          <p:cNvSpPr txBox="1"/>
          <p:nvPr/>
        </p:nvSpPr>
        <p:spPr>
          <a:xfrm>
            <a:off x="9826995" y="1559230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RNA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92888CAB-7B61-F243-85C3-AF584DEF2F1E}"/>
              </a:ext>
            </a:extLst>
          </p:cNvPr>
          <p:cNvSpPr txBox="1"/>
          <p:nvPr/>
        </p:nvSpPr>
        <p:spPr>
          <a:xfrm>
            <a:off x="5682187" y="2131592"/>
            <a:ext cx="17074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Ligation with P5 adaptor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007A41D3-616E-2F43-8404-B6493768B4D7}"/>
              </a:ext>
            </a:extLst>
          </p:cNvPr>
          <p:cNvSpPr txBox="1"/>
          <p:nvPr/>
        </p:nvSpPr>
        <p:spPr>
          <a:xfrm>
            <a:off x="7540506" y="2418974"/>
            <a:ext cx="59007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34 bp</a:t>
            </a:r>
          </a:p>
        </p:txBody>
      </p:sp>
      <p:sp>
        <p:nvSpPr>
          <p:cNvPr id="269" name="Right Brace 268">
            <a:extLst>
              <a:ext uri="{FF2B5EF4-FFF2-40B4-BE49-F238E27FC236}">
                <a16:creationId xmlns:a16="http://schemas.microsoft.com/office/drawing/2014/main" id="{AE0926E4-6DB5-9242-90D1-B9F0B1D591D3}"/>
              </a:ext>
            </a:extLst>
          </p:cNvPr>
          <p:cNvSpPr/>
          <p:nvPr/>
        </p:nvSpPr>
        <p:spPr>
          <a:xfrm rot="16200000">
            <a:off x="7783250" y="2490487"/>
            <a:ext cx="104590" cy="300575"/>
          </a:xfrm>
          <a:prstGeom prst="rightBrac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80C069D8-3F22-534C-A911-AD59B08EF29E}"/>
              </a:ext>
            </a:extLst>
          </p:cNvPr>
          <p:cNvSpPr txBox="1"/>
          <p:nvPr/>
        </p:nvSpPr>
        <p:spPr>
          <a:xfrm>
            <a:off x="9513920" y="2141975"/>
            <a:ext cx="15703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NextEra Tagmentation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EB8BD3B0-1738-CA4F-A8A6-5AE0CF637D3A}"/>
              </a:ext>
            </a:extLst>
          </p:cNvPr>
          <p:cNvSpPr txBox="1"/>
          <p:nvPr/>
        </p:nvSpPr>
        <p:spPr>
          <a:xfrm>
            <a:off x="11161319" y="2423482"/>
            <a:ext cx="59007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33 bp</a:t>
            </a:r>
          </a:p>
        </p:txBody>
      </p:sp>
      <p:sp>
        <p:nvSpPr>
          <p:cNvPr id="273" name="Right Brace 272">
            <a:extLst>
              <a:ext uri="{FF2B5EF4-FFF2-40B4-BE49-F238E27FC236}">
                <a16:creationId xmlns:a16="http://schemas.microsoft.com/office/drawing/2014/main" id="{41EB4AAA-4DF6-204D-948D-B70D954FF48C}"/>
              </a:ext>
            </a:extLst>
          </p:cNvPr>
          <p:cNvSpPr/>
          <p:nvPr/>
        </p:nvSpPr>
        <p:spPr>
          <a:xfrm rot="16200000">
            <a:off x="11409077" y="2495500"/>
            <a:ext cx="100082" cy="295057"/>
          </a:xfrm>
          <a:prstGeom prst="rightBrac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4" name="Straight Arrow Connector 273">
            <a:extLst>
              <a:ext uri="{FF2B5EF4-FFF2-40B4-BE49-F238E27FC236}">
                <a16:creationId xmlns:a16="http://schemas.microsoft.com/office/drawing/2014/main" id="{72ACB11F-9DF6-3743-9C4D-9F59D6691F33}"/>
              </a:ext>
            </a:extLst>
          </p:cNvPr>
          <p:cNvCxnSpPr/>
          <p:nvPr/>
        </p:nvCxnSpPr>
        <p:spPr>
          <a:xfrm>
            <a:off x="6597695" y="3016526"/>
            <a:ext cx="0" cy="412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D4B9AEE1-7D29-0440-AFEF-2685A94C6DD5}"/>
              </a:ext>
            </a:extLst>
          </p:cNvPr>
          <p:cNvGrpSpPr/>
          <p:nvPr/>
        </p:nvGrpSpPr>
        <p:grpSpPr>
          <a:xfrm>
            <a:off x="5457782" y="3148989"/>
            <a:ext cx="874348" cy="53600"/>
            <a:chOff x="5387838" y="3954129"/>
            <a:chExt cx="874348" cy="53600"/>
          </a:xfrm>
        </p:grpSpPr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BE48E79F-42E8-5442-ABEE-798BBEF656EC}"/>
                </a:ext>
              </a:extLst>
            </p:cNvPr>
            <p:cNvSpPr/>
            <p:nvPr/>
          </p:nvSpPr>
          <p:spPr>
            <a:xfrm>
              <a:off x="5854681" y="3954130"/>
              <a:ext cx="407505" cy="5359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D40F7644-D0A3-A84E-BD05-72E4231EF450}"/>
                </a:ext>
              </a:extLst>
            </p:cNvPr>
            <p:cNvSpPr/>
            <p:nvPr/>
          </p:nvSpPr>
          <p:spPr>
            <a:xfrm>
              <a:off x="5387838" y="3954129"/>
              <a:ext cx="472108" cy="5359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1" name="TextBox 280">
            <a:extLst>
              <a:ext uri="{FF2B5EF4-FFF2-40B4-BE49-F238E27FC236}">
                <a16:creationId xmlns:a16="http://schemas.microsoft.com/office/drawing/2014/main" id="{AF6D347F-6A16-5A4D-9B75-1A1EDE9577C0}"/>
              </a:ext>
            </a:extLst>
          </p:cNvPr>
          <p:cNvSpPr txBox="1"/>
          <p:nvPr/>
        </p:nvSpPr>
        <p:spPr>
          <a:xfrm>
            <a:off x="5301724" y="3084851"/>
            <a:ext cx="2391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F1AFF156-CEC7-204E-984D-B268DEE982D3}"/>
              </a:ext>
            </a:extLst>
          </p:cNvPr>
          <p:cNvSpPr txBox="1"/>
          <p:nvPr/>
        </p:nvSpPr>
        <p:spPr>
          <a:xfrm>
            <a:off x="6266778" y="3083748"/>
            <a:ext cx="2391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B1DEB65B-EC32-4B4E-89E8-7FC1635B0C1F}"/>
              </a:ext>
            </a:extLst>
          </p:cNvPr>
          <p:cNvSpPr/>
          <p:nvPr/>
        </p:nvSpPr>
        <p:spPr>
          <a:xfrm>
            <a:off x="5477762" y="3321415"/>
            <a:ext cx="300573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6AF90FB1-74DB-164D-AF46-7FB5D525E799}"/>
              </a:ext>
            </a:extLst>
          </p:cNvPr>
          <p:cNvSpPr/>
          <p:nvPr/>
        </p:nvSpPr>
        <p:spPr>
          <a:xfrm>
            <a:off x="5778335" y="3318587"/>
            <a:ext cx="472108" cy="46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1B0A1EA3-C743-5A4B-AA56-21143A9B7B25}"/>
              </a:ext>
            </a:extLst>
          </p:cNvPr>
          <p:cNvSpPr txBox="1"/>
          <p:nvPr/>
        </p:nvSpPr>
        <p:spPr>
          <a:xfrm>
            <a:off x="5304452" y="3257463"/>
            <a:ext cx="2391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EE01507B-426F-D64F-ADD9-C319ED00F99E}"/>
              </a:ext>
            </a:extLst>
          </p:cNvPr>
          <p:cNvSpPr txBox="1"/>
          <p:nvPr/>
        </p:nvSpPr>
        <p:spPr>
          <a:xfrm>
            <a:off x="6165944" y="3248098"/>
            <a:ext cx="2391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A4F18761-2AA2-7540-A1BF-6E81AE441480}"/>
              </a:ext>
            </a:extLst>
          </p:cNvPr>
          <p:cNvSpPr txBox="1"/>
          <p:nvPr/>
        </p:nvSpPr>
        <p:spPr>
          <a:xfrm>
            <a:off x="5307098" y="2922613"/>
            <a:ext cx="10134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P7 Indexing primers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05354AC2-50A4-1049-A7AA-8B12135D77DE}"/>
              </a:ext>
            </a:extLst>
          </p:cNvPr>
          <p:cNvSpPr txBox="1"/>
          <p:nvPr/>
        </p:nvSpPr>
        <p:spPr>
          <a:xfrm>
            <a:off x="5360552" y="3385772"/>
            <a:ext cx="10134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P5 Indexing primers</a:t>
            </a: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71A741F8-5ABC-584F-A5A9-67A391CF7419}"/>
              </a:ext>
            </a:extLst>
          </p:cNvPr>
          <p:cNvSpPr/>
          <p:nvPr/>
        </p:nvSpPr>
        <p:spPr>
          <a:xfrm>
            <a:off x="6660281" y="4007729"/>
            <a:ext cx="785192" cy="463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CD6E4AFA-2BA1-324E-BA41-8EF3C2BEE150}"/>
              </a:ext>
            </a:extLst>
          </p:cNvPr>
          <p:cNvSpPr/>
          <p:nvPr/>
        </p:nvSpPr>
        <p:spPr>
          <a:xfrm>
            <a:off x="6188173" y="4007729"/>
            <a:ext cx="472108" cy="463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DD3E6BB9-05BB-034C-B373-C071F162A724}"/>
              </a:ext>
            </a:extLst>
          </p:cNvPr>
          <p:cNvSpPr/>
          <p:nvPr/>
        </p:nvSpPr>
        <p:spPr>
          <a:xfrm>
            <a:off x="5716065" y="4007729"/>
            <a:ext cx="472108" cy="46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7972F201-12D4-1B41-A90C-879A012AE351}"/>
              </a:ext>
            </a:extLst>
          </p:cNvPr>
          <p:cNvSpPr/>
          <p:nvPr/>
        </p:nvSpPr>
        <p:spPr>
          <a:xfrm>
            <a:off x="5243957" y="4007729"/>
            <a:ext cx="472108" cy="46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DB606A4D-DBD2-3F4C-9736-24D5F3BF4B87}"/>
              </a:ext>
            </a:extLst>
          </p:cNvPr>
          <p:cNvSpPr/>
          <p:nvPr/>
        </p:nvSpPr>
        <p:spPr>
          <a:xfrm>
            <a:off x="7445473" y="4007729"/>
            <a:ext cx="45719" cy="463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68C6CA5E-3130-164F-B37C-030FAFB256D7}"/>
              </a:ext>
            </a:extLst>
          </p:cNvPr>
          <p:cNvSpPr/>
          <p:nvPr/>
        </p:nvSpPr>
        <p:spPr>
          <a:xfrm>
            <a:off x="6662423" y="4058261"/>
            <a:ext cx="785192" cy="463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38703BC9-B87C-FD43-B6BB-E6FBF7E3DF60}"/>
              </a:ext>
            </a:extLst>
          </p:cNvPr>
          <p:cNvSpPr/>
          <p:nvPr/>
        </p:nvSpPr>
        <p:spPr>
          <a:xfrm>
            <a:off x="6190315" y="4058261"/>
            <a:ext cx="472108" cy="463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81B49413-EDCC-F64D-973C-DC44FC2A4708}"/>
              </a:ext>
            </a:extLst>
          </p:cNvPr>
          <p:cNvSpPr/>
          <p:nvPr/>
        </p:nvSpPr>
        <p:spPr>
          <a:xfrm>
            <a:off x="5718207" y="4058261"/>
            <a:ext cx="472108" cy="46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F4E64931-5F13-574B-8AEF-5D2E67A61D02}"/>
              </a:ext>
            </a:extLst>
          </p:cNvPr>
          <p:cNvSpPr/>
          <p:nvPr/>
        </p:nvSpPr>
        <p:spPr>
          <a:xfrm>
            <a:off x="5246099" y="4058261"/>
            <a:ext cx="472108" cy="46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D4CB6034-61C2-D646-8CAD-025317855A28}"/>
              </a:ext>
            </a:extLst>
          </p:cNvPr>
          <p:cNvSpPr/>
          <p:nvPr/>
        </p:nvSpPr>
        <p:spPr>
          <a:xfrm>
            <a:off x="7448661" y="4058710"/>
            <a:ext cx="45719" cy="463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B08060BA-4765-C449-9834-7B43524E5754}"/>
              </a:ext>
            </a:extLst>
          </p:cNvPr>
          <p:cNvSpPr/>
          <p:nvPr/>
        </p:nvSpPr>
        <p:spPr>
          <a:xfrm>
            <a:off x="7486988" y="4004416"/>
            <a:ext cx="300573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F946EF86-F633-7449-8F4E-0BB7F1555E4C}"/>
              </a:ext>
            </a:extLst>
          </p:cNvPr>
          <p:cNvSpPr/>
          <p:nvPr/>
        </p:nvSpPr>
        <p:spPr>
          <a:xfrm>
            <a:off x="7486988" y="4058284"/>
            <a:ext cx="300573" cy="4571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0CFD34F1-C65D-2D4F-9E6A-9DA9BF6481E2}"/>
              </a:ext>
            </a:extLst>
          </p:cNvPr>
          <p:cNvSpPr/>
          <p:nvPr/>
        </p:nvSpPr>
        <p:spPr>
          <a:xfrm>
            <a:off x="4771849" y="4004933"/>
            <a:ext cx="472108" cy="4638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48B8D5D3-F473-0F4D-985D-666BF1BFC800}"/>
              </a:ext>
            </a:extLst>
          </p:cNvPr>
          <p:cNvSpPr/>
          <p:nvPr/>
        </p:nvSpPr>
        <p:spPr>
          <a:xfrm>
            <a:off x="4771849" y="4060024"/>
            <a:ext cx="472108" cy="4571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7D154089-3608-2346-A392-EECF1A7E4942}"/>
              </a:ext>
            </a:extLst>
          </p:cNvPr>
          <p:cNvSpPr/>
          <p:nvPr/>
        </p:nvSpPr>
        <p:spPr>
          <a:xfrm>
            <a:off x="7787561" y="4005392"/>
            <a:ext cx="472108" cy="46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B4F25D4D-5870-DF45-818A-1A38C9213C32}"/>
              </a:ext>
            </a:extLst>
          </p:cNvPr>
          <p:cNvSpPr/>
          <p:nvPr/>
        </p:nvSpPr>
        <p:spPr>
          <a:xfrm>
            <a:off x="7787561" y="4057429"/>
            <a:ext cx="472108" cy="46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6" name="Straight Arrow Connector 305">
            <a:extLst>
              <a:ext uri="{FF2B5EF4-FFF2-40B4-BE49-F238E27FC236}">
                <a16:creationId xmlns:a16="http://schemas.microsoft.com/office/drawing/2014/main" id="{E9CBC2E5-E282-3E46-BAFD-4A4A96940C45}"/>
              </a:ext>
            </a:extLst>
          </p:cNvPr>
          <p:cNvCxnSpPr/>
          <p:nvPr/>
        </p:nvCxnSpPr>
        <p:spPr>
          <a:xfrm>
            <a:off x="10626905" y="3018197"/>
            <a:ext cx="0" cy="412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29ADBD45-0081-C14A-984D-AB756DDDA12E}"/>
              </a:ext>
            </a:extLst>
          </p:cNvPr>
          <p:cNvGrpSpPr/>
          <p:nvPr/>
        </p:nvGrpSpPr>
        <p:grpSpPr>
          <a:xfrm>
            <a:off x="9486992" y="3150660"/>
            <a:ext cx="874348" cy="53600"/>
            <a:chOff x="5387838" y="3954129"/>
            <a:chExt cx="874348" cy="53600"/>
          </a:xfrm>
        </p:grpSpPr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AB5D9866-C0C5-0749-BA12-704834A36413}"/>
                </a:ext>
              </a:extLst>
            </p:cNvPr>
            <p:cNvSpPr/>
            <p:nvPr/>
          </p:nvSpPr>
          <p:spPr>
            <a:xfrm>
              <a:off x="5854681" y="3954130"/>
              <a:ext cx="407505" cy="5359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9" name="Rectangle 308">
              <a:extLst>
                <a:ext uri="{FF2B5EF4-FFF2-40B4-BE49-F238E27FC236}">
                  <a16:creationId xmlns:a16="http://schemas.microsoft.com/office/drawing/2014/main" id="{B14537C5-1686-964B-806D-1394222FA351}"/>
                </a:ext>
              </a:extLst>
            </p:cNvPr>
            <p:cNvSpPr/>
            <p:nvPr/>
          </p:nvSpPr>
          <p:spPr>
            <a:xfrm>
              <a:off x="5387838" y="3954129"/>
              <a:ext cx="472108" cy="5359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0" name="TextBox 309">
            <a:extLst>
              <a:ext uri="{FF2B5EF4-FFF2-40B4-BE49-F238E27FC236}">
                <a16:creationId xmlns:a16="http://schemas.microsoft.com/office/drawing/2014/main" id="{B5801063-FF25-6D45-BD9F-636C24538C12}"/>
              </a:ext>
            </a:extLst>
          </p:cNvPr>
          <p:cNvSpPr txBox="1"/>
          <p:nvPr/>
        </p:nvSpPr>
        <p:spPr>
          <a:xfrm>
            <a:off x="9330934" y="3086522"/>
            <a:ext cx="2391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43C65CD6-7622-4940-9793-A5AEA7527B30}"/>
              </a:ext>
            </a:extLst>
          </p:cNvPr>
          <p:cNvSpPr txBox="1"/>
          <p:nvPr/>
        </p:nvSpPr>
        <p:spPr>
          <a:xfrm>
            <a:off x="10295988" y="3085419"/>
            <a:ext cx="2391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34CC9435-0A63-BE46-9676-3236015DEBE1}"/>
              </a:ext>
            </a:extLst>
          </p:cNvPr>
          <p:cNvSpPr/>
          <p:nvPr/>
        </p:nvSpPr>
        <p:spPr>
          <a:xfrm>
            <a:off x="9506972" y="3323086"/>
            <a:ext cx="300573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9C433676-A278-7141-B698-C59A40E0A4EC}"/>
              </a:ext>
            </a:extLst>
          </p:cNvPr>
          <p:cNvSpPr/>
          <p:nvPr/>
        </p:nvSpPr>
        <p:spPr>
          <a:xfrm>
            <a:off x="9807545" y="3320258"/>
            <a:ext cx="472108" cy="46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750ABE69-E379-954E-B40A-C0E05ED7BAA6}"/>
              </a:ext>
            </a:extLst>
          </p:cNvPr>
          <p:cNvSpPr txBox="1"/>
          <p:nvPr/>
        </p:nvSpPr>
        <p:spPr>
          <a:xfrm>
            <a:off x="9333662" y="3259134"/>
            <a:ext cx="2391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5B60A7CC-4C76-2340-8B0C-87A955C06FD0}"/>
              </a:ext>
            </a:extLst>
          </p:cNvPr>
          <p:cNvSpPr txBox="1"/>
          <p:nvPr/>
        </p:nvSpPr>
        <p:spPr>
          <a:xfrm>
            <a:off x="10195154" y="3249769"/>
            <a:ext cx="2391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8DC16DD9-F151-7740-A9CE-AC5192328FF1}"/>
              </a:ext>
            </a:extLst>
          </p:cNvPr>
          <p:cNvSpPr txBox="1"/>
          <p:nvPr/>
        </p:nvSpPr>
        <p:spPr>
          <a:xfrm>
            <a:off x="9336308" y="2924284"/>
            <a:ext cx="10134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P7 Indexing primers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090A78A4-BBE6-1A42-AF31-23056A63447D}"/>
              </a:ext>
            </a:extLst>
          </p:cNvPr>
          <p:cNvSpPr txBox="1"/>
          <p:nvPr/>
        </p:nvSpPr>
        <p:spPr>
          <a:xfrm>
            <a:off x="9389762" y="3387443"/>
            <a:ext cx="10262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N5 Indexing primers</a:t>
            </a: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569DF5E0-32F6-3F49-805F-A93A6B121229}"/>
              </a:ext>
            </a:extLst>
          </p:cNvPr>
          <p:cNvSpPr/>
          <p:nvPr/>
        </p:nvSpPr>
        <p:spPr>
          <a:xfrm>
            <a:off x="10489178" y="3999561"/>
            <a:ext cx="776431" cy="463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CB96EC1F-7C9A-BD4D-AC82-FDACA8FB6214}"/>
              </a:ext>
            </a:extLst>
          </p:cNvPr>
          <p:cNvSpPr/>
          <p:nvPr/>
        </p:nvSpPr>
        <p:spPr>
          <a:xfrm>
            <a:off x="10017071" y="3999561"/>
            <a:ext cx="472108" cy="4638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292045CF-001B-FD4A-87FC-3D166444BA0A}"/>
              </a:ext>
            </a:extLst>
          </p:cNvPr>
          <p:cNvSpPr/>
          <p:nvPr/>
        </p:nvSpPr>
        <p:spPr>
          <a:xfrm>
            <a:off x="9544963" y="3999561"/>
            <a:ext cx="472108" cy="46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C9522C21-CCD7-7545-A0D4-09AE5FBCD47C}"/>
              </a:ext>
            </a:extLst>
          </p:cNvPr>
          <p:cNvSpPr/>
          <p:nvPr/>
        </p:nvSpPr>
        <p:spPr>
          <a:xfrm>
            <a:off x="9072855" y="3999561"/>
            <a:ext cx="472108" cy="46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96214EBB-A243-334E-A62E-365EB7179315}"/>
              </a:ext>
            </a:extLst>
          </p:cNvPr>
          <p:cNvSpPr/>
          <p:nvPr/>
        </p:nvSpPr>
        <p:spPr>
          <a:xfrm>
            <a:off x="10489178" y="4050361"/>
            <a:ext cx="776431" cy="463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552CB98D-5C09-DE40-B157-3837162FE738}"/>
              </a:ext>
            </a:extLst>
          </p:cNvPr>
          <p:cNvSpPr/>
          <p:nvPr/>
        </p:nvSpPr>
        <p:spPr>
          <a:xfrm>
            <a:off x="10017071" y="4050361"/>
            <a:ext cx="472108" cy="4638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806AF704-DD84-EB48-93C1-AE289B1D89ED}"/>
              </a:ext>
            </a:extLst>
          </p:cNvPr>
          <p:cNvSpPr/>
          <p:nvPr/>
        </p:nvSpPr>
        <p:spPr>
          <a:xfrm>
            <a:off x="9544963" y="4050361"/>
            <a:ext cx="472108" cy="463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069E9ADF-4E4E-B941-9BE6-C230442E8D1E}"/>
              </a:ext>
            </a:extLst>
          </p:cNvPr>
          <p:cNvSpPr/>
          <p:nvPr/>
        </p:nvSpPr>
        <p:spPr>
          <a:xfrm>
            <a:off x="9072855" y="4050361"/>
            <a:ext cx="472108" cy="463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A1F7F264-1CAD-404E-8DD7-2DD9E569D2F7}"/>
              </a:ext>
            </a:extLst>
          </p:cNvPr>
          <p:cNvSpPr/>
          <p:nvPr/>
        </p:nvSpPr>
        <p:spPr>
          <a:xfrm>
            <a:off x="11265609" y="4000224"/>
            <a:ext cx="300573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E6DBB366-4068-074D-820C-1102EE4F20E3}"/>
              </a:ext>
            </a:extLst>
          </p:cNvPr>
          <p:cNvSpPr/>
          <p:nvPr/>
        </p:nvSpPr>
        <p:spPr>
          <a:xfrm>
            <a:off x="11265609" y="4049992"/>
            <a:ext cx="300573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B221EA96-4F85-494B-8078-4BAA905DE74C}"/>
              </a:ext>
            </a:extLst>
          </p:cNvPr>
          <p:cNvSpPr/>
          <p:nvPr/>
        </p:nvSpPr>
        <p:spPr>
          <a:xfrm>
            <a:off x="11565088" y="3998052"/>
            <a:ext cx="472108" cy="46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7D05A037-68EC-E542-9D50-A3542160FF0B}"/>
              </a:ext>
            </a:extLst>
          </p:cNvPr>
          <p:cNvSpPr/>
          <p:nvPr/>
        </p:nvSpPr>
        <p:spPr>
          <a:xfrm>
            <a:off x="11565088" y="4050089"/>
            <a:ext cx="472108" cy="46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00246967-33FF-7042-B86F-AF09942C42EC}"/>
              </a:ext>
            </a:extLst>
          </p:cNvPr>
          <p:cNvSpPr/>
          <p:nvPr/>
        </p:nvSpPr>
        <p:spPr>
          <a:xfrm>
            <a:off x="8600747" y="3999379"/>
            <a:ext cx="472108" cy="4638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7C562191-58F4-5C48-82C9-F9FDB1BD60F4}"/>
              </a:ext>
            </a:extLst>
          </p:cNvPr>
          <p:cNvSpPr/>
          <p:nvPr/>
        </p:nvSpPr>
        <p:spPr>
          <a:xfrm>
            <a:off x="8600747" y="4054470"/>
            <a:ext cx="472108" cy="4571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2" name="Right Brace 331">
            <a:extLst>
              <a:ext uri="{FF2B5EF4-FFF2-40B4-BE49-F238E27FC236}">
                <a16:creationId xmlns:a16="http://schemas.microsoft.com/office/drawing/2014/main" id="{003578C3-8D98-6248-B1BA-2F3B32F0758A}"/>
              </a:ext>
            </a:extLst>
          </p:cNvPr>
          <p:cNvSpPr/>
          <p:nvPr/>
        </p:nvSpPr>
        <p:spPr>
          <a:xfrm rot="5400000">
            <a:off x="6465209" y="2450739"/>
            <a:ext cx="114301" cy="3471885"/>
          </a:xfrm>
          <a:prstGeom prst="rightBrac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393EB34B-C669-4A4A-8F0F-A9BED99D646F}"/>
              </a:ext>
            </a:extLst>
          </p:cNvPr>
          <p:cNvSpPr txBox="1"/>
          <p:nvPr/>
        </p:nvSpPr>
        <p:spPr>
          <a:xfrm>
            <a:off x="6288884" y="4243832"/>
            <a:ext cx="7851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300-700 bp</a:t>
            </a:r>
          </a:p>
        </p:txBody>
      </p:sp>
      <p:sp>
        <p:nvSpPr>
          <p:cNvPr id="335" name="Right Brace 334">
            <a:extLst>
              <a:ext uri="{FF2B5EF4-FFF2-40B4-BE49-F238E27FC236}">
                <a16:creationId xmlns:a16="http://schemas.microsoft.com/office/drawing/2014/main" id="{2445B226-3B81-B54B-A0D9-C30861C4C8AA}"/>
              </a:ext>
            </a:extLst>
          </p:cNvPr>
          <p:cNvSpPr/>
          <p:nvPr/>
        </p:nvSpPr>
        <p:spPr>
          <a:xfrm rot="5400000">
            <a:off x="10266666" y="2462678"/>
            <a:ext cx="114301" cy="3421997"/>
          </a:xfrm>
          <a:prstGeom prst="rightBrac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93662EFB-F7A6-784B-99FF-45123F2EF93E}"/>
              </a:ext>
            </a:extLst>
          </p:cNvPr>
          <p:cNvSpPr txBox="1"/>
          <p:nvPr/>
        </p:nvSpPr>
        <p:spPr>
          <a:xfrm>
            <a:off x="10115286" y="4230827"/>
            <a:ext cx="7851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300-700 bp</a:t>
            </a:r>
          </a:p>
        </p:txBody>
      </p:sp>
      <p:sp>
        <p:nvSpPr>
          <p:cNvPr id="338" name="Right Brace 337">
            <a:extLst>
              <a:ext uri="{FF2B5EF4-FFF2-40B4-BE49-F238E27FC236}">
                <a16:creationId xmlns:a16="http://schemas.microsoft.com/office/drawing/2014/main" id="{06B5A8E5-401A-0C4A-8115-6903B4E91E3D}"/>
              </a:ext>
            </a:extLst>
          </p:cNvPr>
          <p:cNvSpPr/>
          <p:nvPr/>
        </p:nvSpPr>
        <p:spPr>
          <a:xfrm rot="16200000">
            <a:off x="5661446" y="2992183"/>
            <a:ext cx="113017" cy="1865949"/>
          </a:xfrm>
          <a:prstGeom prst="rightBrac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66E7677D-AFC4-4243-B8A6-0A13BF6431E1}"/>
              </a:ext>
            </a:extLst>
          </p:cNvPr>
          <p:cNvSpPr txBox="1"/>
          <p:nvPr/>
        </p:nvSpPr>
        <p:spPr>
          <a:xfrm>
            <a:off x="5442262" y="3708372"/>
            <a:ext cx="7851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183-185 bp</a:t>
            </a:r>
          </a:p>
        </p:txBody>
      </p:sp>
      <p:sp>
        <p:nvSpPr>
          <p:cNvPr id="340" name="Right Brace 339">
            <a:extLst>
              <a:ext uri="{FF2B5EF4-FFF2-40B4-BE49-F238E27FC236}">
                <a16:creationId xmlns:a16="http://schemas.microsoft.com/office/drawing/2014/main" id="{83D51111-309E-E74E-B71B-4F77F35EF010}"/>
              </a:ext>
            </a:extLst>
          </p:cNvPr>
          <p:cNvSpPr/>
          <p:nvPr/>
        </p:nvSpPr>
        <p:spPr>
          <a:xfrm rot="16200000">
            <a:off x="7811017" y="3554967"/>
            <a:ext cx="114300" cy="755670"/>
          </a:xfrm>
          <a:prstGeom prst="rightBrac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D4BB593C-27F3-6E4F-B28A-F17E5B70363C}"/>
              </a:ext>
            </a:extLst>
          </p:cNvPr>
          <p:cNvSpPr txBox="1"/>
          <p:nvPr/>
        </p:nvSpPr>
        <p:spPr>
          <a:xfrm>
            <a:off x="7666601" y="3708372"/>
            <a:ext cx="7851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70 bp</a:t>
            </a:r>
          </a:p>
        </p:txBody>
      </p:sp>
      <p:sp>
        <p:nvSpPr>
          <p:cNvPr id="342" name="Right Brace 341">
            <a:extLst>
              <a:ext uri="{FF2B5EF4-FFF2-40B4-BE49-F238E27FC236}">
                <a16:creationId xmlns:a16="http://schemas.microsoft.com/office/drawing/2014/main" id="{7E98B5BB-4BED-3E43-9CFE-ABCD0199C26B}"/>
              </a:ext>
            </a:extLst>
          </p:cNvPr>
          <p:cNvSpPr/>
          <p:nvPr/>
        </p:nvSpPr>
        <p:spPr>
          <a:xfrm rot="16200000">
            <a:off x="1992732" y="926388"/>
            <a:ext cx="114300" cy="459685"/>
          </a:xfrm>
          <a:prstGeom prst="rightBrac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9976A096-3F73-844B-90CB-D35F1B205E6D}"/>
              </a:ext>
            </a:extLst>
          </p:cNvPr>
          <p:cNvSpPr txBox="1"/>
          <p:nvPr/>
        </p:nvSpPr>
        <p:spPr>
          <a:xfrm>
            <a:off x="1888202" y="938365"/>
            <a:ext cx="3876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49 bp</a:t>
            </a:r>
          </a:p>
        </p:txBody>
      </p:sp>
      <p:sp>
        <p:nvSpPr>
          <p:cNvPr id="344" name="Right Brace 343">
            <a:extLst>
              <a:ext uri="{FF2B5EF4-FFF2-40B4-BE49-F238E27FC236}">
                <a16:creationId xmlns:a16="http://schemas.microsoft.com/office/drawing/2014/main" id="{4135AC4B-6A2D-F14F-AB7F-868546790E39}"/>
              </a:ext>
            </a:extLst>
          </p:cNvPr>
          <p:cNvSpPr/>
          <p:nvPr/>
        </p:nvSpPr>
        <p:spPr>
          <a:xfrm rot="16200000">
            <a:off x="9479647" y="2983254"/>
            <a:ext cx="113017" cy="1865949"/>
          </a:xfrm>
          <a:prstGeom prst="rightBrac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29CD9A55-B53B-4C4F-975A-2448C6728762}"/>
              </a:ext>
            </a:extLst>
          </p:cNvPr>
          <p:cNvSpPr txBox="1"/>
          <p:nvPr/>
        </p:nvSpPr>
        <p:spPr>
          <a:xfrm>
            <a:off x="9299816" y="3708372"/>
            <a:ext cx="75585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162-164 bp</a:t>
            </a:r>
          </a:p>
        </p:txBody>
      </p:sp>
      <p:sp>
        <p:nvSpPr>
          <p:cNvPr id="349" name="Right Brace 348">
            <a:extLst>
              <a:ext uri="{FF2B5EF4-FFF2-40B4-BE49-F238E27FC236}">
                <a16:creationId xmlns:a16="http://schemas.microsoft.com/office/drawing/2014/main" id="{7D6838B2-4987-3C4B-ADE9-A403F5760E0A}"/>
              </a:ext>
            </a:extLst>
          </p:cNvPr>
          <p:cNvSpPr/>
          <p:nvPr/>
        </p:nvSpPr>
        <p:spPr>
          <a:xfrm rot="16200000">
            <a:off x="11579928" y="3537419"/>
            <a:ext cx="114300" cy="755670"/>
          </a:xfrm>
          <a:prstGeom prst="rightBrac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29272DB6-4C89-D04E-BE11-8E4D9ECF61B4}"/>
              </a:ext>
            </a:extLst>
          </p:cNvPr>
          <p:cNvSpPr txBox="1"/>
          <p:nvPr/>
        </p:nvSpPr>
        <p:spPr>
          <a:xfrm>
            <a:off x="11435512" y="3690824"/>
            <a:ext cx="7851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51 bp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9C29B21F-EE82-4B4A-A134-8E17BA2B5005}"/>
              </a:ext>
            </a:extLst>
          </p:cNvPr>
          <p:cNvSpPr txBox="1"/>
          <p:nvPr/>
        </p:nvSpPr>
        <p:spPr>
          <a:xfrm>
            <a:off x="2394079" y="941881"/>
            <a:ext cx="6572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~100-450 bp</a:t>
            </a:r>
          </a:p>
        </p:txBody>
      </p:sp>
      <p:sp>
        <p:nvSpPr>
          <p:cNvPr id="352" name="Right Brace 351">
            <a:extLst>
              <a:ext uri="{FF2B5EF4-FFF2-40B4-BE49-F238E27FC236}">
                <a16:creationId xmlns:a16="http://schemas.microsoft.com/office/drawing/2014/main" id="{A2310BE2-3783-C346-970B-3310ED368A65}"/>
              </a:ext>
            </a:extLst>
          </p:cNvPr>
          <p:cNvSpPr/>
          <p:nvPr/>
        </p:nvSpPr>
        <p:spPr>
          <a:xfrm rot="16200000">
            <a:off x="7009774" y="3540335"/>
            <a:ext cx="113017" cy="773598"/>
          </a:xfrm>
          <a:prstGeom prst="rightBrac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1F8CC922-F8E7-6A42-AE9F-C87172022EC9}"/>
              </a:ext>
            </a:extLst>
          </p:cNvPr>
          <p:cNvSpPr txBox="1"/>
          <p:nvPr/>
        </p:nvSpPr>
        <p:spPr>
          <a:xfrm>
            <a:off x="6782242" y="3708372"/>
            <a:ext cx="6572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~100-450 bp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61B89087-B7F0-4C41-B294-F8E4501ABADA}"/>
              </a:ext>
            </a:extLst>
          </p:cNvPr>
          <p:cNvSpPr txBox="1"/>
          <p:nvPr/>
        </p:nvSpPr>
        <p:spPr>
          <a:xfrm>
            <a:off x="2741607" y="1917216"/>
            <a:ext cx="6572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~1500 bp</a:t>
            </a:r>
          </a:p>
        </p:txBody>
      </p:sp>
      <p:sp>
        <p:nvSpPr>
          <p:cNvPr id="355" name="Right Brace 354">
            <a:extLst>
              <a:ext uri="{FF2B5EF4-FFF2-40B4-BE49-F238E27FC236}">
                <a16:creationId xmlns:a16="http://schemas.microsoft.com/office/drawing/2014/main" id="{A2DB4081-88D6-BC47-B5D8-198B8B4D5D28}"/>
              </a:ext>
            </a:extLst>
          </p:cNvPr>
          <p:cNvSpPr/>
          <p:nvPr/>
        </p:nvSpPr>
        <p:spPr>
          <a:xfrm rot="16200000">
            <a:off x="10811574" y="3529429"/>
            <a:ext cx="113017" cy="773598"/>
          </a:xfrm>
          <a:prstGeom prst="rightBrac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90F5D966-4E59-9549-9CB1-AC6C5982667D}"/>
              </a:ext>
            </a:extLst>
          </p:cNvPr>
          <p:cNvSpPr txBox="1"/>
          <p:nvPr/>
        </p:nvSpPr>
        <p:spPr>
          <a:xfrm>
            <a:off x="10544131" y="3708372"/>
            <a:ext cx="65726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~100-500 bp</a:t>
            </a:r>
          </a:p>
        </p:txBody>
      </p:sp>
    </p:spTree>
    <p:extLst>
      <p:ext uri="{BB962C8B-B14F-4D97-AF65-F5344CB8AC3E}">
        <p14:creationId xmlns:p14="http://schemas.microsoft.com/office/powerpoint/2010/main" val="3725028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106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Chenxu Zhu</dc:creator>
  <cp:lastModifiedBy>pei lin</cp:lastModifiedBy>
  <cp:revision>8</cp:revision>
  <dcterms:created xsi:type="dcterms:W3CDTF">2021-03-23T19:18:26Z</dcterms:created>
  <dcterms:modified xsi:type="dcterms:W3CDTF">2021-03-23T21:57:58Z</dcterms:modified>
</cp:coreProperties>
</file>